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6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0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41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4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1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8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2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4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6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7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8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5D1D0B97-57FD-4546-872E-4F1E22146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33"/>
          <a:stretch/>
        </p:blipFill>
        <p:spPr>
          <a:xfrm>
            <a:off x="20" y="10"/>
            <a:ext cx="121858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D1047C-7BE7-47BE-ABA7-DE6801D1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2794" y="0"/>
            <a:ext cx="9339206" cy="6858000"/>
          </a:xfrm>
          <a:prstGeom prst="rect">
            <a:avLst/>
          </a:prstGeom>
          <a:gradFill flip="none" rotWithShape="1"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542FE7-F757-497B-99E4-8D0203A87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36" y="1017346"/>
            <a:ext cx="10933052" cy="1808653"/>
          </a:xfrm>
        </p:spPr>
        <p:txBody>
          <a:bodyPr anchor="b">
            <a:norm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</a:rPr>
              <a:t>Umidificador de Ar Automático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BCF7EF-022E-4112-B003-63241C630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Bruno Bergamini do Nascimento</a:t>
            </a:r>
          </a:p>
          <a:p>
            <a:r>
              <a:rPr lang="pt-BR" b="1" dirty="0">
                <a:solidFill>
                  <a:schemeClr val="bg1"/>
                </a:solidFill>
              </a:rPr>
              <a:t>Pedro Henrique Moreira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641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D29E7"/>
          </a:solidFill>
          <a:ln w="38100" cap="rnd">
            <a:solidFill>
              <a:srgbClr val="7D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90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42FE7-F757-497B-99E4-8D0203A8747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29443" y="75414"/>
            <a:ext cx="10933113" cy="1321500"/>
          </a:xfrm>
        </p:spPr>
        <p:txBody>
          <a:bodyPr anchor="b">
            <a:norm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</a:rPr>
              <a:t>Umidificador de Ar Automático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30C448-C1F4-4EA9-95D1-B61D52BE5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83" y="1396913"/>
            <a:ext cx="2889498" cy="22677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1A3037-946D-4DC7-AE78-2E95CEA11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17" y="4381217"/>
            <a:ext cx="2762636" cy="20100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48C0AEB-604B-4257-B83A-5E5457D81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17" y="1396914"/>
            <a:ext cx="2889498" cy="223970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19F7C4-3DE4-4599-8DC4-52A39A467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23" y="4381218"/>
            <a:ext cx="4316896" cy="201005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370AB9B-EF85-4810-8CDF-A1C9F7016916}"/>
              </a:ext>
            </a:extLst>
          </p:cNvPr>
          <p:cNvSpPr txBox="1"/>
          <p:nvPr/>
        </p:nvSpPr>
        <p:spPr>
          <a:xfrm>
            <a:off x="1999175" y="3779140"/>
            <a:ext cx="214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i="0" dirty="0">
                <a:solidFill>
                  <a:srgbClr val="2F5496"/>
                </a:solidFill>
                <a:effectLst/>
                <a:latin typeface="Calibri-Light"/>
              </a:rPr>
              <a:t>KIT ESP-WROOM-32</a:t>
            </a:r>
            <a:r>
              <a:rPr lang="pt-BR" b="1" dirty="0"/>
              <a:t> </a:t>
            </a:r>
            <a:endParaRPr lang="fr-FR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A9C9D4E-7964-4E12-9CBB-B3357C170B63}"/>
              </a:ext>
            </a:extLst>
          </p:cNvPr>
          <p:cNvSpPr txBox="1"/>
          <p:nvPr/>
        </p:nvSpPr>
        <p:spPr>
          <a:xfrm>
            <a:off x="6197930" y="3806348"/>
            <a:ext cx="4891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dirty="0">
                <a:solidFill>
                  <a:srgbClr val="2F5496"/>
                </a:solidFill>
                <a:effectLst/>
                <a:latin typeface="Calibri-Light"/>
              </a:rPr>
              <a:t>Módulo sensor de temperatura e umidade DHT11</a:t>
            </a:r>
            <a:r>
              <a:rPr lang="pt-BR" b="1" dirty="0"/>
              <a:t> </a:t>
            </a:r>
            <a:endParaRPr lang="fr-FR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642561B-67FF-4ED7-A32C-67835D48DEE0}"/>
              </a:ext>
            </a:extLst>
          </p:cNvPr>
          <p:cNvSpPr txBox="1"/>
          <p:nvPr/>
        </p:nvSpPr>
        <p:spPr>
          <a:xfrm>
            <a:off x="2130852" y="6459420"/>
            <a:ext cx="1719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dirty="0">
                <a:solidFill>
                  <a:srgbClr val="2F5496"/>
                </a:solidFill>
                <a:effectLst/>
                <a:latin typeface="Calibri-Light"/>
              </a:rPr>
              <a:t>Módulo Relé 5V</a:t>
            </a:r>
            <a:r>
              <a:rPr lang="pt-BR" b="1" dirty="0"/>
              <a:t> </a:t>
            </a:r>
            <a:br>
              <a:rPr lang="pt-BR" b="1" dirty="0"/>
            </a:br>
            <a:endParaRPr lang="fr-FR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5981D9-F346-4CC4-B2F5-4C2EAF7069FF}"/>
              </a:ext>
            </a:extLst>
          </p:cNvPr>
          <p:cNvSpPr txBox="1"/>
          <p:nvPr/>
        </p:nvSpPr>
        <p:spPr>
          <a:xfrm>
            <a:off x="7498090" y="6434311"/>
            <a:ext cx="2291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dirty="0">
                <a:solidFill>
                  <a:srgbClr val="2F5496"/>
                </a:solidFill>
                <a:effectLst/>
                <a:latin typeface="Calibri-Light"/>
              </a:rPr>
              <a:t>Jumper Fêmea-Fêmea</a:t>
            </a:r>
            <a:r>
              <a:rPr lang="pt-BR" b="1" dirty="0"/>
              <a:t>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666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42FE7-F757-497B-99E4-8D0203A8747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29443" y="75414"/>
            <a:ext cx="10933113" cy="1321500"/>
          </a:xfrm>
        </p:spPr>
        <p:txBody>
          <a:bodyPr anchor="b">
            <a:norm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</a:rPr>
              <a:t>Umidificador de Ar Automático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B4E01B-DA82-4A54-94B6-CA198BA7C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6" y="2191493"/>
            <a:ext cx="101441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263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2F3F0"/>
      </a:lt2>
      <a:accent1>
        <a:srgbClr val="7D29E7"/>
      </a:accent1>
      <a:accent2>
        <a:srgbClr val="413DDC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34</Words>
  <Application>Microsoft Office PowerPoint</Application>
  <PresentationFormat>Widescreen</PresentationFormat>
  <Paragraphs>9</Paragraphs>
  <Slides>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Arial</vt:lpstr>
      <vt:lpstr>Calibri-Light</vt:lpstr>
      <vt:lpstr>Modern Love</vt:lpstr>
      <vt:lpstr>The Hand</vt:lpstr>
      <vt:lpstr>SketchyVTI</vt:lpstr>
      <vt:lpstr>Umidificador de Ar Automático</vt:lpstr>
      <vt:lpstr>Umidificador de Ar Automático</vt:lpstr>
      <vt:lpstr>Umidificador de Ar Automático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Moreira</dc:creator>
  <cp:lastModifiedBy>Pedro Moreira</cp:lastModifiedBy>
  <cp:revision>10</cp:revision>
  <dcterms:created xsi:type="dcterms:W3CDTF">2020-11-10T18:00:12Z</dcterms:created>
  <dcterms:modified xsi:type="dcterms:W3CDTF">2020-11-12T21:52:46Z</dcterms:modified>
</cp:coreProperties>
</file>